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6858000" type="screen4x3"/>
  <p:notesSz cx="6735763" cy="98694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B18D-0FE2-4D68-9A0A-961C8AB704C7}" type="datetimeFigureOut">
              <a:rPr lang="en-US" smtClean="0"/>
              <a:pPr/>
              <a:t>5/13/2021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CE5C6-D398-4F59-9EF5-89A7ACAD93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B18D-0FE2-4D68-9A0A-961C8AB704C7}" type="datetimeFigureOut">
              <a:rPr lang="en-US" smtClean="0"/>
              <a:pPr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CE5C6-D398-4F59-9EF5-89A7ACAD93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B18D-0FE2-4D68-9A0A-961C8AB704C7}" type="datetimeFigureOut">
              <a:rPr lang="en-US" smtClean="0"/>
              <a:pPr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CE5C6-D398-4F59-9EF5-89A7ACAD93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B18D-0FE2-4D68-9A0A-961C8AB704C7}" type="datetimeFigureOut">
              <a:rPr lang="en-US" smtClean="0"/>
              <a:pPr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CE5C6-D398-4F59-9EF5-89A7ACAD93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B18D-0FE2-4D68-9A0A-961C8AB704C7}" type="datetimeFigureOut">
              <a:rPr lang="en-US" smtClean="0"/>
              <a:pPr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CE5C6-D398-4F59-9EF5-89A7ACAD93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B18D-0FE2-4D68-9A0A-961C8AB704C7}" type="datetimeFigureOut">
              <a:rPr lang="en-US" smtClean="0"/>
              <a:pPr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CE5C6-D398-4F59-9EF5-89A7ACAD93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B18D-0FE2-4D68-9A0A-961C8AB704C7}" type="datetimeFigureOut">
              <a:rPr lang="en-US" smtClean="0"/>
              <a:pPr/>
              <a:t>5/13/2021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CE5C6-D398-4F59-9EF5-89A7ACAD93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B18D-0FE2-4D68-9A0A-961C8AB704C7}" type="datetimeFigureOut">
              <a:rPr lang="en-US" smtClean="0"/>
              <a:pPr/>
              <a:t>5/13/2021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CE5C6-D398-4F59-9EF5-89A7ACAD93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B18D-0FE2-4D68-9A0A-961C8AB704C7}" type="datetimeFigureOut">
              <a:rPr lang="en-US" smtClean="0"/>
              <a:pPr/>
              <a:t>5/13/2021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CE5C6-D398-4F59-9EF5-89A7ACAD93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B18D-0FE2-4D68-9A0A-961C8AB704C7}" type="datetimeFigureOut">
              <a:rPr lang="en-US" smtClean="0"/>
              <a:pPr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CE5C6-D398-4F59-9EF5-89A7ACAD93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B18D-0FE2-4D68-9A0A-961C8AB704C7}" type="datetimeFigureOut">
              <a:rPr lang="en-US" smtClean="0"/>
              <a:pPr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C0FCE5C6-D398-4F59-9EF5-89A7ACAD932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068B18D-0FE2-4D68-9A0A-961C8AB704C7}" type="datetimeFigureOut">
              <a:rPr lang="en-US" smtClean="0"/>
              <a:pPr/>
              <a:t>5/13/2021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0FCE5C6-D398-4F59-9EF5-89A7ACAD932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6000" dirty="0" smtClean="0"/>
          </a:p>
          <a:p>
            <a:pPr algn="ctr">
              <a:buNone/>
            </a:pPr>
            <a:endParaRPr lang="en-US" sz="4000" b="1" dirty="0" smtClean="0"/>
          </a:p>
          <a:p>
            <a:pPr algn="ctr">
              <a:buNone/>
            </a:pPr>
            <a:r>
              <a:rPr lang="en-US" sz="4000" b="1" dirty="0" smtClean="0"/>
              <a:t>GIS &amp; REMOTE SENSING</a:t>
            </a:r>
            <a:endParaRPr lang="en-US" sz="4000" b="1" dirty="0" smtClean="0"/>
          </a:p>
          <a:p>
            <a:pPr algn="ctr">
              <a:buNone/>
            </a:pPr>
            <a:r>
              <a:rPr lang="en-US" sz="4000" b="1" dirty="0" smtClean="0"/>
              <a:t>UNIT </a:t>
            </a:r>
            <a:r>
              <a:rPr lang="en-US" sz="4000" b="1" dirty="0" smtClean="0"/>
              <a:t>I</a:t>
            </a:r>
            <a:endParaRPr lang="en-IN" sz="4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20-10h19m00s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3145"/>
            <a:ext cx="9144000" cy="4431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vlcsnap-2018-03-20-10h15m28s2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774"/>
            <a:ext cx="9144000" cy="4428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20-10h16m10s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293"/>
            <a:ext cx="9144000" cy="4443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20-10h16m21s2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096"/>
            <a:ext cx="9144000" cy="44178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20-10h17m04s1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153"/>
            <a:ext cx="9144000" cy="44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20-10h17m15s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547"/>
            <a:ext cx="9144000" cy="4438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20-10h17m25s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7268"/>
            <a:ext cx="9144000" cy="4403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20-10h17m39s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975"/>
            <a:ext cx="9144000" cy="44180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20-10h18m07s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600"/>
            <a:ext cx="9144000" cy="442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4112AA75608C4BA7CADF33E499954F" ma:contentTypeVersion="9" ma:contentTypeDescription="Create a new document." ma:contentTypeScope="" ma:versionID="03ecbfaf3233e368898c63418d13cc7c">
  <xsd:schema xmlns:xsd="http://www.w3.org/2001/XMLSchema" xmlns:xs="http://www.w3.org/2001/XMLSchema" xmlns:p="http://schemas.microsoft.com/office/2006/metadata/properties" xmlns:ns2="7b788536-109f-4b6c-9797-4fdb6d66ddd0" targetNamespace="http://schemas.microsoft.com/office/2006/metadata/properties" ma:root="true" ma:fieldsID="351a94d3da1407de68e9bb0a7eab3774" ns2:_="">
    <xsd:import namespace="7b788536-109f-4b6c-9797-4fdb6d66dd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788536-109f-4b6c-9797-4fdb6d66dd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8CCB21-4EA9-4679-898A-897D3D3E58C2}"/>
</file>

<file path=customXml/itemProps2.xml><?xml version="1.0" encoding="utf-8"?>
<ds:datastoreItem xmlns:ds="http://schemas.openxmlformats.org/officeDocument/2006/customXml" ds:itemID="{150099DF-3D62-4796-8ECC-A7A616C3ED79}"/>
</file>

<file path=customXml/itemProps3.xml><?xml version="1.0" encoding="utf-8"?>
<ds:datastoreItem xmlns:ds="http://schemas.openxmlformats.org/officeDocument/2006/customXml" ds:itemID="{143EAF6D-6A38-4593-8401-C0438850A0A2}"/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</TotalTime>
  <Words>6</Words>
  <Application>Microsoft Office PowerPoint</Application>
  <PresentationFormat>On-screen Show (4:3)</PresentationFormat>
  <Paragraphs>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civil</dc:creator>
  <cp:lastModifiedBy>HP</cp:lastModifiedBy>
  <cp:revision>4</cp:revision>
  <dcterms:created xsi:type="dcterms:W3CDTF">2018-04-04T06:36:18Z</dcterms:created>
  <dcterms:modified xsi:type="dcterms:W3CDTF">2021-05-13T12:51:10Z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0x010100B94112AA75608C4BA7CADF33E499954F</vt:lpwstr>
  </property>
</Properties>
</file>